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46D99-6BA3-EDD0-B23E-45E679DB7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610580-CFBA-D2B6-A349-E7655A78D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78E76F-4A17-05AC-E0CD-A44815CA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F21457-D84C-DE6C-F738-4E37278B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0CBFA-F5DA-BA67-78E4-33B9E61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14BEA-7BE6-755A-8BD0-56F382F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6EF8A3-C662-5F54-779C-343E87402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EAC18-D168-9B6C-7D6E-1D7EBAAD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963DE-829A-FFB6-6EE9-21470F4C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5EEEF8-D185-D7EA-7DF8-8FF5F2C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3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2E1887-AC9A-0BE2-EAEF-0563C5584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A1A39-F3E4-CCD5-8C6E-F7D1D7E97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D56313-2A4A-EF17-3463-75FE2D53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2BE62-E57C-66B4-8274-21900265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2197A2-04CB-51E1-3E73-F91D15E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5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AA89-7F30-939D-2586-0F7F1A0D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FCD99-E420-6826-FCF9-A8D572C30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B26D7-A9EF-CB5C-7A3D-0FD4675A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8C7EF-2DB8-3718-0096-F7BA5E0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41826-7D31-230E-0CB6-3F66415B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4CF57-13F3-684A-8FA3-07C0F7E3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4CA81-BCB1-FF3F-E20B-FF9E7CBE1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7A6CB5-F9D6-EABA-A0D5-D400E998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D5AE8-523B-59BD-EC35-7FC9E448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EA4220-4950-BE00-2920-DD87F92E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9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9EC31-B5F8-1FCD-F11B-1EEED3B4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4783E-304D-5AE6-C60B-F1E60E4C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7A284A-E65F-5C9A-1954-B5813C004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2AC4E2-819D-3914-B1ED-AB2D89B7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573715-D56B-CF79-7F78-21AA0263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45FAFB-28CC-C022-A184-9362B42B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5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8A304-49D2-9D6D-A3BD-BF8B2EF4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9D93B-677C-9B61-FFEE-FB92DD78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5EBC2-EA94-D9C5-B086-D5CA776EC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A49F22-439E-C1F1-DEB7-5022EF603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6844E9-64CA-8CE2-087B-A9624DE89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B2E3E74-34DE-1F9A-8929-FB5B8ED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6EF895-DC0E-5A9C-051D-BFA6D37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9C6F01-0F6F-AE25-DAA8-D7D06178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7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FDBE8-DC24-30AC-8005-B9E3B249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9AA49E-1720-8AF1-0334-47A7521C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967588-FA7C-FBA3-D1D6-9F6A65D3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E7D901-102E-07DA-2E2C-ECAF2B9D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13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A1BFC3-C922-55F1-FC48-FEE5D37D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456C23-F02C-768A-15A4-DC02BDE4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E072E6-B893-0EE7-0249-6273717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8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BE697-658B-8B72-27D4-1130D7C5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56DE3E-020F-80DF-1E94-7DA8CCC3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03D6F2-979A-038C-C2D6-53CBEBB54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F923D-528C-1535-8EC3-C0A6662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FD9E99-112E-E2E3-41E5-222CEF83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6DABE0-5773-E786-ABFD-A378420A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86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14B96-EE3C-108B-6EBB-A8F5DC58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3321E9-0050-C40B-9F2D-B548168ED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0E186F-71A8-7569-DF14-B2C28CD3D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0AA530-B735-90A8-7BAE-DE2B3C9A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862D8C-29D3-E662-E8BF-E67543D2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F85025-F3E9-7E14-9D0E-31A2B867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63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04148-63E3-7879-566B-501EA61C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F287F3-3F8C-0706-E798-92E5740F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D9BD8-443A-D809-2233-60B867786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0C63-5C31-43B8-B7AD-D0BE81AC48B3}" type="datetimeFigureOut">
              <a:rPr lang="ru-RU" smtClean="0"/>
              <a:t>03.05.2025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2D9BC-E90D-9EA8-AFEC-712D25080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480807-5518-1744-77D0-D631090F1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4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4262A-2014-02E2-350C-B1329CA57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314661" cy="2394560"/>
          </a:xfrm>
        </p:spPr>
        <p:txBody>
          <a:bodyPr>
            <a:normAutofit/>
          </a:bodyPr>
          <a:lstStyle/>
          <a:p>
            <a:r>
              <a:rPr lang="en-US" sz="9600" dirty="0" err="1">
                <a:solidFill>
                  <a:srgbClr val="003941"/>
                </a:solidFill>
              </a:rPr>
              <a:t>Mythril</a:t>
            </a:r>
            <a:endParaRPr lang="ru-RU" sz="9600" dirty="0">
              <a:solidFill>
                <a:srgbClr val="00394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B7F65D-065E-846A-DCEF-634F1EEFB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235148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3941"/>
                </a:solidFill>
              </a:rPr>
              <a:t>Фриланс-биржа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C6297-7380-5E72-C3AC-449AC353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13" y="965156"/>
            <a:ext cx="4581612" cy="45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994C-2844-CA14-8B4B-BC8D86B2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>
                <a:solidFill>
                  <a:srgbClr val="003941"/>
                </a:solidFill>
              </a:rPr>
              <a:t>Mythril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2DE3F-86C2-011D-4142-DE5BE0B4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64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solidFill>
                  <a:srgbClr val="003941"/>
                </a:solidFill>
              </a:rPr>
              <a:t>Mythril</a:t>
            </a:r>
            <a:r>
              <a:rPr lang="ru-RU" sz="2400" dirty="0"/>
              <a:t> — это сервис для поиска исполнителей и размещения фриланс-заказов.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Заказчик создаёт задание, получает отклики с предложениями цены, выбирает подходящего исполнителя и связывается с ним напрямую.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В проекте нет чатов и оплаты — только контакты и простой процесс сотрудничества. После выполнения заказа можно оставить отзыв и рейтинг, который отразится в профиле исполнителя.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D8C63-AB6D-CAF3-1CEA-AA0292ED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70" y="2834437"/>
            <a:ext cx="3602334" cy="36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4717B-3CCB-357A-D659-FDF8A73D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9FF64-0E6E-3671-EDE1-B0D481BCA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8722" cy="2071543"/>
          </a:xfrm>
        </p:spPr>
        <p:txBody>
          <a:bodyPr>
            <a:normAutofit/>
          </a:bodyPr>
          <a:lstStyle/>
          <a:p>
            <a:r>
              <a:rPr lang="ru-RU" sz="2400" dirty="0"/>
              <a:t>У </a:t>
            </a:r>
            <a:r>
              <a:rPr lang="ru-RU" sz="2400" dirty="0" err="1"/>
              <a:t>Mythril</a:t>
            </a:r>
            <a:r>
              <a:rPr lang="ru-RU" sz="2400" dirty="0"/>
              <a:t> реализована система отзывов и рейтингов, а модераторы следят за корректностью контента. </a:t>
            </a:r>
            <a:endParaRPr lang="en-US" sz="2400" dirty="0"/>
          </a:p>
          <a:p>
            <a:r>
              <a:rPr lang="ru-RU" sz="2400" dirty="0"/>
              <a:t>Заказы сортируются по статусу и дате. Функционал дополнен фильтрацией по категориям и простой системой поиска.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20969-5668-4891-BD55-1887967B8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587"/>
            <a:ext cx="9723963" cy="800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CAB290-5BB2-44B0-DC95-CCA8E415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8" y="794049"/>
            <a:ext cx="3604572" cy="3215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138FD-D6E0-E049-69C4-2FCCE106695C}"/>
              </a:ext>
            </a:extLst>
          </p:cNvPr>
          <p:cNvSpPr txBox="1"/>
          <p:nvPr/>
        </p:nvSpPr>
        <p:spPr>
          <a:xfrm>
            <a:off x="838199" y="4663801"/>
            <a:ext cx="953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 главной странице можно выбрать валюту для отображения цены. Курсы валют берутся через </a:t>
            </a:r>
            <a:r>
              <a:rPr lang="en-US" sz="2400" dirty="0"/>
              <a:t>API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488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58441-213D-A025-452A-EE20642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28E26-CC2C-020D-47D6-B3CB3E8A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Плюс проекта — понятная структура: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routes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маршруты по категориям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forms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формы для заказов и откликов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templates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шаблоны страниц сайта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static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стили, изображения и темы оформления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database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база данных </a:t>
            </a:r>
            <a:r>
              <a:rPr lang="ru-RU" sz="2400" dirty="0" err="1"/>
              <a:t>SQLite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Это упрощает поддержку и развитие проекта.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F9B2F9-D024-6694-C3C1-904F9DB4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84" y="760549"/>
            <a:ext cx="3957224" cy="39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25E7-CA38-4DB8-8A7C-0A65F0BB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43F2F-2F8A-8F8E-EC59-453B126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B4AEA2-1017-6138-8799-6776E5215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122"/>
            <a:ext cx="10515600" cy="467284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 err="1"/>
              <a:t>Mythril</a:t>
            </a:r>
            <a:r>
              <a:rPr lang="ru-RU" sz="2400" dirty="0"/>
              <a:t> имеет </a:t>
            </a:r>
            <a:r>
              <a:rPr lang="en-US" sz="2400" dirty="0"/>
              <a:t> </a:t>
            </a:r>
            <a:r>
              <a:rPr lang="ru-RU" sz="2400" dirty="0"/>
              <a:t>Свой API, примеры </a:t>
            </a:r>
            <a:r>
              <a:rPr lang="ru-RU" sz="2400" dirty="0" err="1"/>
              <a:t>эндпойнтов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/login</a:t>
            </a:r>
            <a:r>
              <a:rPr lang="ru-RU" sz="2400" dirty="0"/>
              <a:t> – Вход в аккаунт, и генерация куки для авторизации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Список всех работ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Создание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DELETE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</a:t>
            </a:r>
            <a:r>
              <a:rPr lang="ru-RU" sz="2400" dirty="0"/>
              <a:t> - Удаление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</a:t>
            </a:r>
            <a:r>
              <a:rPr lang="ru-RU" sz="2400" dirty="0"/>
              <a:t> – Список откликов на работу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PATCH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&gt;/responses/&lt;</a:t>
            </a:r>
            <a:r>
              <a:rPr lang="en-US" sz="2400" dirty="0" err="1"/>
              <a:t>response_id</a:t>
            </a:r>
            <a:r>
              <a:rPr lang="en-US" sz="2400" dirty="0"/>
              <a:t>&gt;</a:t>
            </a:r>
            <a:r>
              <a:rPr lang="ru-RU" sz="2400" dirty="0"/>
              <a:t> - Выбор отклика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/profile/&lt;</a:t>
            </a:r>
            <a:r>
              <a:rPr lang="en-US" sz="2400" dirty="0" err="1"/>
              <a:t>user_id</a:t>
            </a:r>
            <a:r>
              <a:rPr lang="en-US" sz="2400" dirty="0"/>
              <a:t>&gt;</a:t>
            </a:r>
            <a:r>
              <a:rPr lang="ru-RU" sz="2400" dirty="0"/>
              <a:t> - Просмотр профиля пользователя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D9541-830E-EC8B-D87C-3CD6C5A49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0" y="4358626"/>
            <a:ext cx="9150626" cy="2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81A1B-CDFA-F22B-2DE5-0DD14C8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D3BEA3-B73F-C4C0-813E-CD19930A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БД делится на 4 таблицы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User: id, username, email, role,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Jobs: id, title, description, category, price, status, contact,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Responses: id, </a:t>
            </a:r>
            <a:r>
              <a:rPr lang="en-US" sz="2400" dirty="0" err="1"/>
              <a:t>job_id</a:t>
            </a:r>
            <a:r>
              <a:rPr lang="en-US" sz="2400" dirty="0"/>
              <a:t>, </a:t>
            </a:r>
            <a:r>
              <a:rPr lang="en-US" sz="2400" dirty="0" err="1"/>
              <a:t>user_id</a:t>
            </a:r>
            <a:r>
              <a:rPr lang="en-US" sz="2400" dirty="0"/>
              <a:t>, comment, price,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Reviews: id,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job_id</a:t>
            </a:r>
            <a:r>
              <a:rPr lang="en-US" sz="2400" dirty="0"/>
              <a:t>, rating, comment, </a:t>
            </a:r>
            <a:r>
              <a:rPr lang="en-US" sz="2400" dirty="0" err="1"/>
              <a:t>created_date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1A677D-939A-60E3-248E-04B56E2A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02082"/>
            <a:ext cx="12192000" cy="8016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50AC5D-77FC-6916-9CA1-7337B1F2D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3685"/>
            <a:ext cx="12191999" cy="10618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F44CD8-FE58-6E64-9F6D-5AEA3E19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520"/>
            <a:ext cx="121920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25BBB-6A7F-A9E2-D6F1-32FA4A5C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D5BC07-1F91-DC11-4588-56DBC33A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29" y="1825625"/>
            <a:ext cx="119335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7200" dirty="0"/>
              <a:t>ВИДЕО С ПРИМЕРОМ РАБОТЫ</a:t>
            </a:r>
          </a:p>
        </p:txBody>
      </p:sp>
    </p:spTree>
    <p:extLst>
      <p:ext uri="{BB962C8B-B14F-4D97-AF65-F5344CB8AC3E}">
        <p14:creationId xmlns:p14="http://schemas.microsoft.com/office/powerpoint/2010/main" val="44510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272DF-C4E1-D426-D4F3-35F5F388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0019C5-EB0C-C33F-3ED0-7DBF1783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Улучшить </a:t>
            </a:r>
            <a:r>
              <a:rPr lang="en-US" dirty="0"/>
              <a:t>API</a:t>
            </a:r>
            <a:r>
              <a:rPr lang="ru-RU" dirty="0"/>
              <a:t>, добавить в него новый функционал</a:t>
            </a:r>
          </a:p>
          <a:p>
            <a:pPr marL="0" indent="0">
              <a:buNone/>
            </a:pPr>
            <a:r>
              <a:rPr lang="ru-RU" dirty="0"/>
              <a:t>Добавить аватарки для профиля</a:t>
            </a:r>
          </a:p>
          <a:p>
            <a:pPr marL="0" indent="0">
              <a:buNone/>
            </a:pPr>
            <a:r>
              <a:rPr lang="ru-RU" dirty="0"/>
              <a:t>Добавить фото в отзывы и задания</a:t>
            </a:r>
          </a:p>
          <a:p>
            <a:pPr marL="0" indent="0">
              <a:buNone/>
            </a:pPr>
            <a:r>
              <a:rPr lang="ru-RU" dirty="0"/>
              <a:t>Прикрепление файлов</a:t>
            </a:r>
          </a:p>
          <a:p>
            <a:pPr marL="0" indent="0">
              <a:buNone/>
            </a:pPr>
            <a:r>
              <a:rPr lang="ru-RU" dirty="0"/>
              <a:t>Восстановление пароля</a:t>
            </a:r>
          </a:p>
          <a:p>
            <a:pPr marL="0" indent="0">
              <a:buNone/>
            </a:pPr>
            <a:r>
              <a:rPr lang="ru-RU" dirty="0"/>
              <a:t>Уведомления на почту (через сторонний </a:t>
            </a:r>
            <a:r>
              <a:rPr lang="en-US" dirty="0"/>
              <a:t>API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Мобильное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4736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5CEA4-F103-A4E7-11B3-2B3A45FF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3941"/>
                </a:solidFill>
              </a:rPr>
              <a:t>Задавайте вопросы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62D7FD-5D72-A448-2BE7-B1CE57838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5" y="1961322"/>
            <a:ext cx="10320110" cy="48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9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404</Words>
  <Application>Microsoft Office PowerPoint</Application>
  <PresentationFormat>Широкоэкранный</PresentationFormat>
  <Paragraphs>44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Mythril</vt:lpstr>
      <vt:lpstr>Что такое Mythril?</vt:lpstr>
      <vt:lpstr>Особенности и преимущества</vt:lpstr>
      <vt:lpstr>Особенности и преимущества</vt:lpstr>
      <vt:lpstr>Особенности и преимущества</vt:lpstr>
      <vt:lpstr>База данных</vt:lpstr>
      <vt:lpstr>   </vt:lpstr>
      <vt:lpstr>Планы на развитие</vt:lpstr>
      <vt:lpstr>Задавайте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0x PROSTO</dc:creator>
  <cp:lastModifiedBy>0x PROSTO</cp:lastModifiedBy>
  <cp:revision>1</cp:revision>
  <dcterms:created xsi:type="dcterms:W3CDTF">2025-05-03T16:52:18Z</dcterms:created>
  <dcterms:modified xsi:type="dcterms:W3CDTF">2025-05-03T17:43:06Z</dcterms:modified>
</cp:coreProperties>
</file>